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9" r:id="rId4"/>
    <p:sldId id="285" r:id="rId5"/>
    <p:sldId id="272" r:id="rId6"/>
    <p:sldId id="273" r:id="rId7"/>
    <p:sldId id="292" r:id="rId8"/>
    <p:sldId id="293" r:id="rId9"/>
    <p:sldId id="288" r:id="rId10"/>
    <p:sldId id="286" r:id="rId11"/>
    <p:sldId id="276" r:id="rId12"/>
    <p:sldId id="278" r:id="rId13"/>
    <p:sldId id="277" r:id="rId14"/>
    <p:sldId id="287" r:id="rId15"/>
    <p:sldId id="289" r:id="rId16"/>
    <p:sldId id="291" r:id="rId17"/>
    <p:sldId id="290" r:id="rId18"/>
    <p:sldId id="257" r:id="rId19"/>
    <p:sldId id="263" r:id="rId20"/>
    <p:sldId id="259" r:id="rId21"/>
    <p:sldId id="261" r:id="rId22"/>
    <p:sldId id="266" r:id="rId23"/>
    <p:sldId id="267" r:id="rId24"/>
    <p:sldId id="268" r:id="rId25"/>
    <p:sldId id="264" r:id="rId26"/>
    <p:sldId id="265" r:id="rId27"/>
    <p:sldId id="281" r:id="rId28"/>
    <p:sldId id="280" r:id="rId29"/>
    <p:sldId id="282" r:id="rId30"/>
    <p:sldId id="283" r:id="rId31"/>
    <p:sldId id="284" r:id="rId32"/>
    <p:sldId id="279" r:id="rId3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>
        <p:scale>
          <a:sx n="75" d="100"/>
          <a:sy n="75" d="100"/>
        </p:scale>
        <p:origin x="1195" y="-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8127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526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8127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611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detailed land use</a:t>
            </a:r>
          </a:p>
        </p:txBody>
      </p:sp>
    </p:spTree>
    <p:extLst>
      <p:ext uri="{BB962C8B-B14F-4D97-AF65-F5344CB8AC3E}">
        <p14:creationId xmlns:p14="http://schemas.microsoft.com/office/powerpoint/2010/main" val="152925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A4F64-085C-44D6-9C24-39932043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3" y="1097280"/>
            <a:ext cx="9139552" cy="5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CEA15-94A7-4AFA-8303-137785C2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9504"/>
            <a:ext cx="10080625" cy="54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D9209-1B32-4E40-8307-9283B6C7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1155778"/>
            <a:ext cx="10080625" cy="54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17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23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26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5E531E1-EB72-4340-BA2D-556E96DA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r="2" b="24240"/>
          <a:stretch/>
        </p:blipFill>
        <p:spPr>
          <a:xfrm>
            <a:off x="-857409" y="-642993"/>
            <a:ext cx="11795442" cy="884565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F94E41E-EF43-4AAB-A251-980B9956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2" b="22370"/>
          <a:stretch/>
        </p:blipFill>
        <p:spPr>
          <a:xfrm>
            <a:off x="-855822" y="-443682"/>
            <a:ext cx="11792268" cy="88432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EF2BCB9-4AB3-447F-9F08-8AFFAA05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3" y="137160"/>
            <a:ext cx="8426441" cy="9335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6264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245D6-7A47-402C-8687-36EA281D7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497859"/>
            <a:ext cx="9703434" cy="45639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B1366-F4E9-4C77-81DC-DADF25CA491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5621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E346C1B-0055-4FE3-AFB7-EEDF6E17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" y="167957"/>
            <a:ext cx="8426443" cy="9260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1155A-70E5-4685-80BE-7F5F67A6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49511" y="3140684"/>
            <a:ext cx="6873876" cy="14611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4.2 Alpha shapes of GTHA municipalities</a:t>
            </a:r>
            <a:br>
              <a:rPr lang="en-US" sz="3200" dirty="0"/>
            </a:br>
            <a:r>
              <a:rPr lang="en-US" sz="3200" dirty="0"/>
              <a:t>produced from Teranet records by year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76652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185718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162637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26B51-1BCC-4256-8913-4BED4970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512762"/>
            <a:ext cx="98107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1.2: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Boxplots of price 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municipality</a:t>
            </a:r>
          </a:p>
        </p:txBody>
      </p:sp>
    </p:spTree>
    <p:extLst>
      <p:ext uri="{BB962C8B-B14F-4D97-AF65-F5344CB8AC3E}">
        <p14:creationId xmlns:p14="http://schemas.microsoft.com/office/powerpoint/2010/main" val="1049901814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388</Words>
  <Application>Microsoft Office PowerPoint</Application>
  <PresentationFormat>Custom</PresentationFormat>
  <Paragraphs>164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4.1 Teranet records within 1’000m of a point</vt:lpstr>
      <vt:lpstr>4.2 Alpha shapes of GTHA municipalities produced from Teranet records by year</vt:lpstr>
      <vt:lpstr>4.2 Alpha shapes of GTHA municipalities produced from Teranet records by year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12</cp:revision>
  <dcterms:created xsi:type="dcterms:W3CDTF">2019-09-04T17:49:26Z</dcterms:created>
  <dcterms:modified xsi:type="dcterms:W3CDTF">2019-09-09T07:27:55Z</dcterms:modified>
</cp:coreProperties>
</file>